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60" r:id="rId3"/>
    <p:sldId id="264" r:id="rId4"/>
    <p:sldId id="265" r:id="rId5"/>
    <p:sldId id="267" r:id="rId6"/>
    <p:sldId id="266" r:id="rId7"/>
    <p:sldId id="262" r:id="rId8"/>
    <p:sldId id="269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0" autoAdjust="0"/>
    <p:restoredTop sz="90876" autoAdjust="0"/>
  </p:normalViewPr>
  <p:slideViewPr>
    <p:cSldViewPr snapToGrid="0" showGuides="1">
      <p:cViewPr varScale="1">
        <p:scale>
          <a:sx n="87" d="100"/>
          <a:sy n="87" d="100"/>
        </p:scale>
        <p:origin x="6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4D4F6-5EA8-4368-8181-7A210A5EA642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8686D-B6CE-4184-8F4A-14908FCBA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69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zh-CN" sz="1200" b="0" i="0" dirty="0">
                <a:solidFill>
                  <a:srgbClr val="000000"/>
                </a:solidFill>
                <a:ea typeface="SimSun" pitchFamily="18" charset="0"/>
              </a:rPr>
              <a:t>2015年在FACEBOOK认识一位网友，</a:t>
            </a:r>
          </a:p>
          <a:p>
            <a:r>
              <a:rPr lang="zh-CN" sz="1200" b="0" i="0" dirty="0">
                <a:solidFill>
                  <a:srgbClr val="000000"/>
                </a:solidFill>
                <a:ea typeface="SimSun" pitchFamily="18" charset="0"/>
              </a:rPr>
              <a:t>他来自香港。</a:t>
            </a:r>
          </a:p>
          <a:p>
            <a:endParaRPr lang="en-MY" altLang="zh-CN" sz="1200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zh-CN" sz="1200" b="0" i="0" dirty="0">
                <a:solidFill>
                  <a:srgbClr val="000000"/>
                </a:solidFill>
                <a:ea typeface="SimSun" pitchFamily="18" charset="0"/>
              </a:rPr>
              <a:t>经常在FACEBOOK看见他的商机分享，在他不知情之下，我直接搭飞机前往香港，看看到底他做着什么样的生意？在香港美安上了我人生中第一堂的商机说明会。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8686D-B6CE-4184-8F4A-14908FCBA9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91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sz="1200" b="0" i="0" dirty="0">
                <a:solidFill>
                  <a:srgbClr val="002060"/>
                </a:solidFill>
                <a:ea typeface="SimSun" pitchFamily="18" charset="0"/>
              </a:rPr>
              <a:t>2016年参加新加坡年会，约了13位朋友一起参加！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8686D-B6CE-4184-8F4A-14908FCBA9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2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sz="1200" b="0" i="0" dirty="0">
                <a:solidFill>
                  <a:srgbClr val="000000"/>
                </a:solidFill>
                <a:ea typeface="SimSun" pitchFamily="18" charset="0"/>
              </a:rPr>
              <a:t>2017年参加第二次的新加坡年会，这次约了24位朋友出席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sz="1200" b="0" i="0" dirty="0">
                <a:solidFill>
                  <a:srgbClr val="2E75B6"/>
                </a:solidFill>
                <a:ea typeface="SimSun" pitchFamily="18" charset="0"/>
              </a:rPr>
              <a:t>多次被人家拒绝，多次被人数落，但凭着</a:t>
            </a:r>
            <a:r>
              <a:rPr lang="zh-CN" sz="1200" b="1" i="0" dirty="0">
                <a:solidFill>
                  <a:srgbClr val="FF0000"/>
                </a:solidFill>
                <a:ea typeface="SimSun" pitchFamily="18" charset="0"/>
              </a:rPr>
              <a:t>相信</a:t>
            </a:r>
            <a:r>
              <a:rPr lang="zh-CN" sz="1200" b="0" i="0" dirty="0">
                <a:solidFill>
                  <a:srgbClr val="2E75B6"/>
                </a:solidFill>
                <a:ea typeface="SimSun" pitchFamily="18" charset="0"/>
              </a:rPr>
              <a:t>的决念，告诉自己永不放弃，必须走到终点，一定会有成功的一天。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8686D-B6CE-4184-8F4A-14908FCBA9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26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sz="1200" b="1" i="0" dirty="0">
                <a:solidFill>
                  <a:srgbClr val="000000"/>
                </a:solidFill>
                <a:ea typeface="SimSun" pitchFamily="18" charset="0"/>
              </a:rPr>
              <a:t>一路相助的贵人，是他们告诉我</a:t>
            </a:r>
            <a:r>
              <a:rPr lang="zh-CN" sz="1200" b="1" i="0" dirty="0">
                <a:solidFill>
                  <a:srgbClr val="FF0000"/>
                </a:solidFill>
                <a:ea typeface="SimSun" pitchFamily="18" charset="0"/>
              </a:rPr>
              <a:t>买票卖票</a:t>
            </a:r>
            <a:r>
              <a:rPr lang="zh-CN" sz="1200" b="1" i="0" dirty="0">
                <a:solidFill>
                  <a:srgbClr val="000000"/>
                </a:solidFill>
                <a:ea typeface="SimSun" pitchFamily="18" charset="0"/>
              </a:rPr>
              <a:t>的重要性，一开始我不明白，但我选择听话照做。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8686D-B6CE-4184-8F4A-14908FCBA9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2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43BA0-9D47-42C0-898F-A7597AEAC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472149-4DC0-4506-B9CF-B7EE46CAF1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F366E-AD88-4804-8AB1-F2F262141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7FD2-1AC9-4F50-8BD3-8D433A9AB1A5}" type="datetimeFigureOut">
              <a:rPr lang="en-MY" smtClean="0"/>
              <a:t>17/5/2018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87CDC-11D1-40B3-9E30-1130925BF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3F1B8-3D4E-4F60-B123-BF71FE146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9DA4-E413-43B9-A5F5-505020E335E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08886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B36A1-2D9A-4791-9869-3117895A2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E28B05-64A5-4B46-BE8E-9D2633BED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56C9E-CDEB-4DE5-A8A2-DF83BD751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7FD2-1AC9-4F50-8BD3-8D433A9AB1A5}" type="datetimeFigureOut">
              <a:rPr lang="en-MY" smtClean="0"/>
              <a:t>17/5/2018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80060-40DB-4B0F-9FBA-AE7E9A6CB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CDAB6-B109-434E-851D-7C479D5DE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9DA4-E413-43B9-A5F5-505020E335E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2206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8610B2-2BD4-4747-87D3-41A7AD50DA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BA1503-A26D-4E16-8F97-5D75EB4E9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58497-23FF-49D8-969F-F66B9D16E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7FD2-1AC9-4F50-8BD3-8D433A9AB1A5}" type="datetimeFigureOut">
              <a:rPr lang="en-MY" smtClean="0"/>
              <a:t>17/5/2018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AF045-1639-46D1-881A-87B6BF6D5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2EE0F-FE7E-48DC-9DD0-CDA974CDD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9DA4-E413-43B9-A5F5-505020E335E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7233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6D53A-FFA2-4C05-AD6C-7D4C87DB2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3DFA1-F199-4039-8B44-E06E57718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310AA-D385-4815-B468-DAC596A62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7FD2-1AC9-4F50-8BD3-8D433A9AB1A5}" type="datetimeFigureOut">
              <a:rPr lang="en-MY" smtClean="0"/>
              <a:t>17/5/2018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714EE-2BF9-4D9F-B526-13815477F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480C7-EB59-4284-8BAF-396E5B576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9DA4-E413-43B9-A5F5-505020E335E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0378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0949D-2D88-4C9D-821A-92B9429E5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8907D-B90E-4FF4-9443-1E4745F9B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D41D6-BC99-4882-9D8C-F30E41E0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7FD2-1AC9-4F50-8BD3-8D433A9AB1A5}" type="datetimeFigureOut">
              <a:rPr lang="en-MY" smtClean="0"/>
              <a:t>17/5/2018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09FAD-7364-480E-8F14-C27BDFD92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4B15F-C67A-4A85-80DF-808DA519B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9DA4-E413-43B9-A5F5-505020E335E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4326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822C1-0715-491A-A1B3-483462119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33738-2C7F-44E9-9851-51ABA00C4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86815B-434D-4102-9B43-27CDB4796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5C18E-9C0E-4C93-B9B4-62C56EEE2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7FD2-1AC9-4F50-8BD3-8D433A9AB1A5}" type="datetimeFigureOut">
              <a:rPr lang="en-MY" smtClean="0"/>
              <a:t>17/5/2018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11160-227E-4375-8BE2-CB37C1251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1FD207-D649-4A43-B655-67F27BD0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9DA4-E413-43B9-A5F5-505020E335E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81303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1A2CF-A244-457E-AF87-31CE73B82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43D80-E694-4C75-942A-3A902A3CB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0E9C2-00A2-4C50-B43A-280AB9C3D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1A2037-F129-4DB9-9DB2-074B24D4F4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CC8FF7-CB55-440B-8584-8DFC271D86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109602-F39D-4CA6-B5EF-A7746539F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7FD2-1AC9-4F50-8BD3-8D433A9AB1A5}" type="datetimeFigureOut">
              <a:rPr lang="en-MY" smtClean="0"/>
              <a:t>17/5/2018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05B9D4-24DC-4C35-99F8-0821447DF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934B6D-3B14-4F3B-9FC7-FBCDF1CED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9DA4-E413-43B9-A5F5-505020E335E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45229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F0EC2-B52F-4129-90BA-070169B2C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60A8F7-9023-44B4-ACBB-0B6C051D7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7FD2-1AC9-4F50-8BD3-8D433A9AB1A5}" type="datetimeFigureOut">
              <a:rPr lang="en-MY" smtClean="0"/>
              <a:t>17/5/2018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3E5433-2248-4979-9E75-A25F86882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5B1F48-B6E8-4BFB-A4FE-3F773F7BB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9DA4-E413-43B9-A5F5-505020E335E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14334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8F4693-1CB3-456E-A377-4D9119D25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7FD2-1AC9-4F50-8BD3-8D433A9AB1A5}" type="datetimeFigureOut">
              <a:rPr lang="en-MY" smtClean="0"/>
              <a:t>17/5/2018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F6FDB4-9B8E-445E-ADBD-E7FBFCCE2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19C44-1A2C-4E36-B750-6D9402820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9DA4-E413-43B9-A5F5-505020E335E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2901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6CE2E-9F2E-4CD1-8FE8-D584DF0C8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EC93E-CEF8-4A28-8654-37A1442B8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07146-77F5-413E-9EBA-387554498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4313F8-F001-4EC8-9F8D-2C0AD5906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7FD2-1AC9-4F50-8BD3-8D433A9AB1A5}" type="datetimeFigureOut">
              <a:rPr lang="en-MY" smtClean="0"/>
              <a:t>17/5/2018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78615-513D-4F10-AE8C-8C8C4362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8DBB6-C89F-464E-A4F0-7BFC51AC6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9DA4-E413-43B9-A5F5-505020E335E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7135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835E1-C5CE-4307-B689-7B42835E2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1212BC-2EFE-4BDB-A69D-A09D851C00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BFAF36-73A2-4BE6-AF83-CD49F8A64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83CB7D-63EE-422D-A401-2D06AE2C0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7FD2-1AC9-4F50-8BD3-8D433A9AB1A5}" type="datetimeFigureOut">
              <a:rPr lang="en-MY" smtClean="0"/>
              <a:t>17/5/2018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18F692-2196-4B02-8E3C-AD1017A6F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5D4702-9CF8-4439-B3D6-9D8D89A17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9DA4-E413-43B9-A5F5-505020E335E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4221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40EE1D-757A-4A53-B7AD-FA95889CF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C2DC7-DB0A-43C1-A83F-01990E5DF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F43BF-C17C-4970-BEF5-5D6F404505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17FD2-1AC9-4F50-8BD3-8D433A9AB1A5}" type="datetimeFigureOut">
              <a:rPr lang="en-MY" smtClean="0"/>
              <a:t>17/5/2018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576C1-B5A3-4AE2-BB3E-FD017D30E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A7E44-94E9-47A5-B802-EABDC9E1C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89DA4-E413-43B9-A5F5-505020E335E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3812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1.jp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5A67FB-7D4C-4808-87D6-C4D78D8B28D7}"/>
              </a:ext>
            </a:extLst>
          </p:cNvPr>
          <p:cNvSpPr txBox="1"/>
          <p:nvPr/>
        </p:nvSpPr>
        <p:spPr>
          <a:xfrm>
            <a:off x="0" y="101945"/>
            <a:ext cx="12192000" cy="92333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contourW="12700">
            <a:bevelT w="152400" h="50800" prst="softRound"/>
            <a:contourClr>
              <a:schemeClr val="accent3">
                <a:lumMod val="40000"/>
                <a:lumOff val="60000"/>
              </a:schemeClr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STXinwei" panose="02010800040101010101" pitchFamily="2" charset="-122"/>
              </a:rPr>
              <a:t>Life Before MA</a:t>
            </a:r>
            <a:endParaRPr lang="zh-CN" alt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STXinwei" panose="02010800040101010101" pitchFamily="2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3" y="1414463"/>
            <a:ext cx="2886075" cy="4396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4" y="1414463"/>
            <a:ext cx="2886075" cy="43963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725" y="1414466"/>
            <a:ext cx="2886075" cy="439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86956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6227A5-64F6-4D17-A04A-AF75BF5DB4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"/>
                    </a14:imgEffect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" t="4208" r="12737" b="36784"/>
          <a:stretch/>
        </p:blipFill>
        <p:spPr>
          <a:xfrm>
            <a:off x="940821" y="1395987"/>
            <a:ext cx="5047129" cy="50650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713558-C2FD-45C2-A0CF-E11AB697B1E0}"/>
              </a:ext>
            </a:extLst>
          </p:cNvPr>
          <p:cNvSpPr txBox="1"/>
          <p:nvPr/>
        </p:nvSpPr>
        <p:spPr>
          <a:xfrm>
            <a:off x="6245411" y="5242273"/>
            <a:ext cx="5524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latin typeface="Cambria" panose="02040503050406030204" pitchFamily="18" charset="0"/>
              </a:rPr>
              <a:t>Weihao</a:t>
            </a:r>
            <a:r>
              <a:rPr lang="en-US" sz="3200" i="1" dirty="0">
                <a:latin typeface="Cambria" panose="02040503050406030204" pitchFamily="18" charset="0"/>
              </a:rPr>
              <a:t> Yu - My Sponsor</a:t>
            </a:r>
            <a:endParaRPr lang="zh-CN" altLang="en-US" sz="4800" i="1" dirty="0">
              <a:latin typeface="Cambria" panose="02040503050406030204" pitchFamily="18" charset="0"/>
              <a:ea typeface="KaiTi" panose="02010609060101010101" pitchFamily="49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5029" y="350907"/>
            <a:ext cx="63572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STXinwei" panose="02010800040101010101" pitchFamily="2" charset="-122"/>
              </a:rPr>
              <a:t>How did I learn about MA?</a:t>
            </a:r>
            <a:endParaRPr lang="zh-CN" alt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STXinwei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9030558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CC9BA2-6409-4C05-8A9B-0841E32D696C}"/>
              </a:ext>
            </a:extLst>
          </p:cNvPr>
          <p:cNvSpPr txBox="1"/>
          <p:nvPr/>
        </p:nvSpPr>
        <p:spPr>
          <a:xfrm>
            <a:off x="0" y="9669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latin typeface="Cambria" panose="02040503050406030204" pitchFamily="18" charset="0"/>
                <a:ea typeface="STXinwei" panose="02010800040101010101" pitchFamily="2" charset="-122"/>
              </a:rPr>
              <a:t>How I Started My MA Business</a:t>
            </a:r>
            <a:endParaRPr lang="zh-CN" altLang="en-US" sz="5400" b="1" dirty="0">
              <a:latin typeface="Cambria" panose="02040503050406030204" pitchFamily="18" charset="0"/>
              <a:ea typeface="STXinwei" panose="02010800040101010101" pitchFamily="2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BE7A8F-B508-4869-AE5A-C2D6588A7FEB}"/>
              </a:ext>
            </a:extLst>
          </p:cNvPr>
          <p:cNvSpPr txBox="1"/>
          <p:nvPr/>
        </p:nvSpPr>
        <p:spPr>
          <a:xfrm>
            <a:off x="735107" y="1174044"/>
            <a:ext cx="5066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2060"/>
                </a:solidFill>
              </a:rPr>
              <a:t>Invited 13 friends to attend</a:t>
            </a:r>
          </a:p>
          <a:p>
            <a:r>
              <a:rPr lang="en-US" sz="2000" i="1" dirty="0">
                <a:solidFill>
                  <a:srgbClr val="002060"/>
                </a:solidFill>
              </a:rPr>
              <a:t>Market Singapore </a:t>
            </a:r>
            <a:r>
              <a:rPr lang="en-US" altLang="zh-CN" sz="2000" i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2016 </a:t>
            </a:r>
            <a:r>
              <a:rPr lang="en-US" sz="2000" i="1" dirty="0">
                <a:solidFill>
                  <a:srgbClr val="002060"/>
                </a:solidFill>
              </a:rPr>
              <a:t>Annual Convention!</a:t>
            </a:r>
            <a:endParaRPr lang="en-US" altLang="zh-CN" sz="2000" i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6442DC6-BAC3-4C4D-A6FD-B3C638CEC3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07" y="2035955"/>
            <a:ext cx="4258234" cy="38897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9648FBE-3E28-44CD-8A73-54FA2B94B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165" y="2035955"/>
            <a:ext cx="4711555" cy="388971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5F48B7D-E3A6-4EBF-BF6B-897278DD1ECF}"/>
              </a:ext>
            </a:extLst>
          </p:cNvPr>
          <p:cNvSpPr txBox="1"/>
          <p:nvPr/>
        </p:nvSpPr>
        <p:spPr>
          <a:xfrm>
            <a:off x="6562165" y="1174044"/>
            <a:ext cx="5250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dirty="0">
                <a:solidFill>
                  <a:srgbClr val="002060"/>
                </a:solidFill>
                <a:ea typeface="KaiTi" panose="02010609060101010101" pitchFamily="49" charset="-122"/>
              </a:rPr>
              <a:t>Started recruiting and introducing business opportunities to friends and family</a:t>
            </a:r>
          </a:p>
        </p:txBody>
      </p:sp>
    </p:spTree>
    <p:extLst>
      <p:ext uri="{BB962C8B-B14F-4D97-AF65-F5344CB8AC3E}">
        <p14:creationId xmlns:p14="http://schemas.microsoft.com/office/powerpoint/2010/main" val="1588977220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557BAE-F0D1-4D19-AB0A-7C174B80A660}"/>
              </a:ext>
            </a:extLst>
          </p:cNvPr>
          <p:cNvSpPr txBox="1"/>
          <p:nvPr/>
        </p:nvSpPr>
        <p:spPr>
          <a:xfrm>
            <a:off x="276348" y="481778"/>
            <a:ext cx="6286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Invited 24 friends to attend</a:t>
            </a:r>
          </a:p>
          <a:p>
            <a:pPr algn="ctr"/>
            <a:r>
              <a:rPr lang="en-US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 Singapore </a:t>
            </a:r>
            <a:r>
              <a:rPr lang="en-US" altLang="zh-CN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2017 </a:t>
            </a:r>
            <a:r>
              <a:rPr lang="en-US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 Convention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1F551A-0E17-4C0D-9993-870E6FE2E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48" y="1485048"/>
            <a:ext cx="6303746" cy="50638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715183-19EE-410A-A7CF-D37E0FD5A301}"/>
              </a:ext>
            </a:extLst>
          </p:cNvPr>
          <p:cNvSpPr txBox="1"/>
          <p:nvPr/>
        </p:nvSpPr>
        <p:spPr>
          <a:xfrm>
            <a:off x="6710723" y="2237336"/>
            <a:ext cx="529691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STXinwei" panose="02010800040101010101" pitchFamily="2" charset="-122"/>
              </a:rPr>
              <a:t>BELIEVE</a:t>
            </a:r>
            <a:endParaRPr lang="en-MY" sz="9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STXinwei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0929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EAE60B-53CF-4B81-907B-54E01356F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3" y="1416424"/>
            <a:ext cx="5611906" cy="45451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56998E-7CE8-4387-B658-826D9FBADD46}"/>
              </a:ext>
            </a:extLst>
          </p:cNvPr>
          <p:cNvSpPr txBox="1"/>
          <p:nvPr/>
        </p:nvSpPr>
        <p:spPr>
          <a:xfrm flipH="1">
            <a:off x="0" y="457202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aiTi" panose="02010609060101010101" pitchFamily="49" charset="-122"/>
              </a:rPr>
              <a:t>Market Malaysia Opening Ceremony 2017, a long-awaited historical moment</a:t>
            </a:r>
            <a:endParaRPr lang="en-MY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KaiTi" panose="02010609060101010101" pitchFamily="49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3C2E06-29D7-4A5B-B4D8-9B62441BD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471" y="1416424"/>
            <a:ext cx="5692588" cy="45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76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å¾çä¸­å¯è½æï¼ä¸äººæå¤äººãä¸ç¾¤äººç«çãè¥¿è£åé">
            <a:extLst>
              <a:ext uri="{FF2B5EF4-FFF2-40B4-BE49-F238E27FC236}">
                <a16:creationId xmlns:a16="http://schemas.microsoft.com/office/drawing/2014/main" id="{2647D43D-5A2C-43D9-951C-E466FACFD7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0" t="11820" r="12026" b="4949"/>
          <a:stretch/>
        </p:blipFill>
        <p:spPr bwMode="auto">
          <a:xfrm>
            <a:off x="181340" y="1567465"/>
            <a:ext cx="2780374" cy="453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77B6DE-AA8A-4634-B3A7-92FE463F1449}"/>
              </a:ext>
            </a:extLst>
          </p:cNvPr>
          <p:cNvSpPr txBox="1"/>
          <p:nvPr/>
        </p:nvSpPr>
        <p:spPr>
          <a:xfrm>
            <a:off x="106411" y="6182086"/>
            <a:ext cx="3325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i="1" dirty="0">
                <a:latin typeface="Georgia" panose="02040502050405020303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Johnny Huang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DB8DEC-8A9E-4E57-AE36-95782AEB2F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7" t="19432" r="5332" b="11827"/>
          <a:stretch/>
        </p:blipFill>
        <p:spPr>
          <a:xfrm>
            <a:off x="3143911" y="1565330"/>
            <a:ext cx="2780374" cy="45325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49BD9C-1E3E-41E2-8221-13124FEEE3A6}"/>
              </a:ext>
            </a:extLst>
          </p:cNvPr>
          <p:cNvSpPr txBox="1"/>
          <p:nvPr/>
        </p:nvSpPr>
        <p:spPr>
          <a:xfrm>
            <a:off x="3380547" y="6182086"/>
            <a:ext cx="227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err="1">
                <a:latin typeface="Georgia" panose="02040502050405020303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Huiyin</a:t>
            </a:r>
            <a:r>
              <a:rPr lang="en-US" altLang="zh-CN" sz="2800" i="1" dirty="0">
                <a:latin typeface="Georgia" panose="02040502050405020303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Yang</a:t>
            </a:r>
            <a:endParaRPr lang="en-MY" sz="2800" i="1" dirty="0">
              <a:latin typeface="Georgia" panose="02040502050405020303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82003C-7C34-49C8-92C8-CB07BCB27E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6000"/>
                    </a14:imgEffect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" t="4208" r="12737" b="36784"/>
          <a:stretch/>
        </p:blipFill>
        <p:spPr>
          <a:xfrm>
            <a:off x="6106482" y="1567464"/>
            <a:ext cx="2784817" cy="4530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3AB34F-AF90-421C-BB68-69C281CC587B}"/>
              </a:ext>
            </a:extLst>
          </p:cNvPr>
          <p:cNvSpPr txBox="1"/>
          <p:nvPr/>
        </p:nvSpPr>
        <p:spPr>
          <a:xfrm>
            <a:off x="6552036" y="6182086"/>
            <a:ext cx="2060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err="1">
                <a:latin typeface="Georgia" panose="02040502050405020303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Weihao</a:t>
            </a:r>
            <a:r>
              <a:rPr lang="en-US" altLang="zh-CN" sz="2800" i="1" dirty="0">
                <a:latin typeface="Georgia" panose="02040502050405020303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Yu</a:t>
            </a:r>
            <a:endParaRPr lang="en-MY" sz="2800" i="1" dirty="0">
              <a:latin typeface="Georgia" panose="02040502050405020303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1D1019-BF76-47E6-AD80-DB45E3567A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496" y="1563607"/>
            <a:ext cx="2780374" cy="45342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AC1C5F-2EDE-4494-A656-894F58BE5563}"/>
              </a:ext>
            </a:extLst>
          </p:cNvPr>
          <p:cNvSpPr txBox="1"/>
          <p:nvPr/>
        </p:nvSpPr>
        <p:spPr>
          <a:xfrm flipH="1">
            <a:off x="9201974" y="6182086"/>
            <a:ext cx="2523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err="1">
                <a:latin typeface="Georgia" panose="02040502050405020303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Tianling</a:t>
            </a:r>
            <a:r>
              <a:rPr lang="en-US" altLang="zh-CN" sz="2800" i="1" dirty="0">
                <a:latin typeface="Georgia" panose="02040502050405020303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Chen</a:t>
            </a:r>
            <a:endParaRPr lang="en-MY" sz="2800" i="1" dirty="0">
              <a:latin typeface="Georgia" panose="02040502050405020303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972F73-5D16-457B-B51C-8F632CD0E34D}"/>
              </a:ext>
            </a:extLst>
          </p:cNvPr>
          <p:cNvSpPr txBox="1"/>
          <p:nvPr/>
        </p:nvSpPr>
        <p:spPr>
          <a:xfrm>
            <a:off x="181340" y="369258"/>
            <a:ext cx="1167253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All the great people in my life told me the importance of “buying &amp; selling tickets”. </a:t>
            </a:r>
          </a:p>
          <a:p>
            <a:pPr>
              <a:spcBef>
                <a:spcPts val="1200"/>
              </a:spcBef>
            </a:pPr>
            <a:r>
              <a:rPr lang="en-US" altLang="zh-CN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I didn’t quite understand in the beginning. But I decided to follow suit.</a:t>
            </a:r>
            <a:endParaRPr lang="en-MY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127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7">
            <a:extLst>
              <a:ext uri="{FF2B5EF4-FFF2-40B4-BE49-F238E27FC236}">
                <a16:creationId xmlns:a16="http://schemas.microsoft.com/office/drawing/2014/main" id="{6B121905-9B8E-4374-A8E5-9CFA33CB5F32}"/>
              </a:ext>
            </a:extLst>
          </p:cNvPr>
          <p:cNvSpPr txBox="1"/>
          <p:nvPr/>
        </p:nvSpPr>
        <p:spPr>
          <a:xfrm>
            <a:off x="1172212" y="86528"/>
            <a:ext cx="6763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STXinwei" panose="02010800040101010101" pitchFamily="2" charset="-122"/>
                <a:cs typeface="Tahoma" panose="020B0604030504040204" pitchFamily="34" charset="0"/>
              </a:rPr>
              <a:t>My Partners</a:t>
            </a:r>
            <a:endParaRPr lang="en-US" altLang="zh-TW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STXinwei" panose="02010800040101010101" pitchFamily="2" charset="-122"/>
              <a:cs typeface="Tahom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B912E3-52AF-4B4E-9367-F913650A3F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4" y="1169232"/>
            <a:ext cx="3677902" cy="24433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711E8A-463B-4D51-8711-4084EB7004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5" y="3931377"/>
            <a:ext cx="3677902" cy="24321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FBA8AB-3A64-44CA-9CE7-90F4D3797A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717" y="3931376"/>
            <a:ext cx="3361763" cy="24433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49A133-EE34-48B9-B369-5224463263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070" y="1157559"/>
            <a:ext cx="3567953" cy="24320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FCEBA09-3364-48DD-A252-F2AC5DB1AD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719" y="1180597"/>
            <a:ext cx="3361763" cy="243203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21B1AA1-A0E0-45C3-B0AA-A43817690B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071" y="3931376"/>
            <a:ext cx="3567953" cy="243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723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D3DEB3-D519-48A2-8458-9205F6A58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031" y="1535907"/>
            <a:ext cx="8643938" cy="47505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062337-6F77-4130-A26F-37B2B6BD6082}"/>
              </a:ext>
            </a:extLst>
          </p:cNvPr>
          <p:cNvSpPr txBox="1"/>
          <p:nvPr/>
        </p:nvSpPr>
        <p:spPr>
          <a:xfrm>
            <a:off x="0" y="521696"/>
            <a:ext cx="1219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STXinwei" panose="02010800040101010101" pitchFamily="2" charset="-122"/>
              </a:rPr>
              <a:t>A Chance For Yourself, Change Your Life</a:t>
            </a:r>
            <a:endParaRPr lang="en-MY" altLang="zh-CN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STXinwei" panose="02010800040101010101" pitchFamily="2" charset="-122"/>
            </a:endParaRPr>
          </a:p>
          <a:p>
            <a:pPr algn="ctr"/>
            <a:endParaRPr lang="en-MY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338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0D7151-B6AF-4359-B197-A729552E5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0017"/>
            <a:ext cx="12191999" cy="68997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90C518-7E1A-473E-B71F-DC56CE5F2CEE}"/>
              </a:ext>
            </a:extLst>
          </p:cNvPr>
          <p:cNvSpPr txBox="1"/>
          <p:nvPr/>
        </p:nvSpPr>
        <p:spPr>
          <a:xfrm>
            <a:off x="0" y="118882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TXinwei" panose="02010800040101010101" pitchFamily="2" charset="-122"/>
              </a:rPr>
              <a:t>Successful People</a:t>
            </a:r>
            <a:endParaRPr lang="zh-CN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TXinwei" panose="02010800040101010101" pitchFamily="2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25AB5F-EBF7-41A6-9529-39C124EA2B38}"/>
              </a:ext>
            </a:extLst>
          </p:cNvPr>
          <p:cNvSpPr/>
          <p:nvPr/>
        </p:nvSpPr>
        <p:spPr>
          <a:xfrm>
            <a:off x="488577" y="145999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i="1" dirty="0">
                <a:ln>
                  <a:solidFill>
                    <a:srgbClr val="002060"/>
                  </a:solidFill>
                </a:ln>
                <a:ea typeface="KaiTi" panose="02010609060101010101" pitchFamily="49" charset="-122"/>
              </a:rPr>
              <a:t>Do what others do not want to do</a:t>
            </a:r>
          </a:p>
          <a:p>
            <a:r>
              <a:rPr lang="en-US" sz="3200" i="1" dirty="0">
                <a:ln>
                  <a:solidFill>
                    <a:srgbClr val="002060"/>
                  </a:solidFill>
                </a:ln>
                <a:ea typeface="KaiTi" panose="02010609060101010101" pitchFamily="49" charset="-122"/>
              </a:rPr>
              <a:t>Do what others dare not do</a:t>
            </a:r>
          </a:p>
          <a:p>
            <a:r>
              <a:rPr lang="en-US" sz="3200" i="1" dirty="0">
                <a:ln>
                  <a:solidFill>
                    <a:srgbClr val="002060"/>
                  </a:solidFill>
                </a:ln>
                <a:ea typeface="KaiTi" panose="02010609060101010101" pitchFamily="49" charset="-122"/>
              </a:rPr>
              <a:t>Do what others can't do</a:t>
            </a:r>
            <a:endParaRPr lang="en-MY" sz="3200" i="1" dirty="0">
              <a:ln>
                <a:solidFill>
                  <a:srgbClr val="002060"/>
                </a:solidFill>
              </a:ln>
              <a:ea typeface="KaiTi" panose="02010609060101010101" pitchFamily="49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788477-43D1-433C-983C-06732744D529}"/>
              </a:ext>
            </a:extLst>
          </p:cNvPr>
          <p:cNvSpPr/>
          <p:nvPr/>
        </p:nvSpPr>
        <p:spPr>
          <a:xfrm>
            <a:off x="4397829" y="2881243"/>
            <a:ext cx="77941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i="1" dirty="0">
                <a:ln>
                  <a:solidFill>
                    <a:srgbClr val="FFFF00"/>
                  </a:solidFill>
                </a:ln>
                <a:ea typeface="KaiTi" panose="02010609060101010101" pitchFamily="49" charset="-122"/>
              </a:rPr>
              <a:t>Persist, not because we see hope</a:t>
            </a:r>
          </a:p>
          <a:p>
            <a:r>
              <a:rPr lang="en-US" altLang="zh-CN" sz="3200" b="1" i="1" dirty="0">
                <a:ln>
                  <a:solidFill>
                    <a:srgbClr val="FFFF00"/>
                  </a:solidFill>
                </a:ln>
                <a:ea typeface="KaiTi" panose="02010609060101010101" pitchFamily="49" charset="-122"/>
              </a:rPr>
              <a:t>Persist because it gives us hope</a:t>
            </a:r>
            <a:endParaRPr lang="en-MY" altLang="zh-CN" sz="3200" b="1" i="1" dirty="0">
              <a:ln>
                <a:solidFill>
                  <a:srgbClr val="FFFF00"/>
                </a:solidFill>
              </a:ln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906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1438</TotalTime>
  <Words>396</Words>
  <Application>Microsoft Office PowerPoint</Application>
  <PresentationFormat>Widescreen</PresentationFormat>
  <Paragraphs>39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FangSong</vt:lpstr>
      <vt:lpstr>KaiTi</vt:lpstr>
      <vt:lpstr>SimSun</vt:lpstr>
      <vt:lpstr>STXinwei</vt:lpstr>
      <vt:lpstr>Arial</vt:lpstr>
      <vt:lpstr>Calibri</vt:lpstr>
      <vt:lpstr>Calibri Light</vt:lpstr>
      <vt:lpstr>Cambria</vt:lpstr>
      <vt:lpstr>Georgia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SKY ONG &amp; STELLA LEE</dc:title>
  <dc:creator>STELLA LEE</dc:creator>
  <cp:lastModifiedBy>Jermaine Khoo</cp:lastModifiedBy>
  <cp:revision>81</cp:revision>
  <dcterms:created xsi:type="dcterms:W3CDTF">2018-03-30T15:50:56Z</dcterms:created>
  <dcterms:modified xsi:type="dcterms:W3CDTF">2018-05-17T09:41:18Z</dcterms:modified>
</cp:coreProperties>
</file>